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9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A7BF"/>
    <a:srgbClr val="374963"/>
    <a:srgbClr val="1287C3"/>
    <a:srgbClr val="0E6794"/>
    <a:srgbClr val="05495E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 varScale="1">
        <p:scale>
          <a:sx n="106" d="100"/>
          <a:sy n="106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07.06.2024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8065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13675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92979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13293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4854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92682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2085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02542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07.06.2024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3808" y="1124744"/>
            <a:ext cx="3456384" cy="504056"/>
          </a:xfrm>
        </p:spPr>
        <p:txBody>
          <a:bodyPr>
            <a:noAutofit/>
          </a:bodyPr>
          <a:lstStyle/>
          <a:p>
            <a:pPr algn="ctr"/>
            <a:r>
              <a:rPr lang="ru-RU" sz="2800" b="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21</a:t>
            </a:r>
            <a:endParaRPr lang="ru-RU" sz="3200" b="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71600" y="2852936"/>
            <a:ext cx="7488832" cy="2160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uk-UA" sz="4800" i="1" dirty="0">
                <a:latin typeface="Georgia" panose="02040502050405020303" pitchFamily="18" charset="0"/>
              </a:rPr>
              <a:t>Успішний організатор</a:t>
            </a:r>
            <a:br>
              <a:rPr lang="uk-UA" sz="4800" i="1" dirty="0">
                <a:latin typeface="Georgia" panose="02040502050405020303" pitchFamily="18" charset="0"/>
              </a:rPr>
            </a:br>
            <a:r>
              <a:rPr lang="uk-UA" sz="4800" i="1" dirty="0">
                <a:latin typeface="Georgia" panose="02040502050405020303" pitchFamily="18" charset="0"/>
              </a:rPr>
              <a:t>нової церкви</a:t>
            </a:r>
            <a:endParaRPr lang="ru-RU" sz="48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60648"/>
            <a:ext cx="9144000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1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Піднесися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ж, о Господи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Ісусе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силі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Своїй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а ми будем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співати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хвалити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могутність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Твою, </a:t>
            </a:r>
            <a:r>
              <a:rPr lang="ru-RU" sz="40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Святий</a:t>
            </a:r>
            <a:r>
              <a:rPr lang="ru-RU" sz="40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Духу! </a:t>
            </a:r>
            <a:endParaRPr lang="en-US" sz="4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21:14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549245"/>
      </p:ext>
    </p:extLst>
  </p:cSld>
  <p:clrMapOvr>
    <a:masterClrMapping/>
  </p:clrMapOvr>
  <p:transition spd="med"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60648"/>
            <a:ext cx="9144000" cy="410445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Господи Боже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Всемогутній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силою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Твоєю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веселиться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організатор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баптистської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церкви, і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спасінням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Твоїм</a:t>
            </a:r>
            <a:b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як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він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сильно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радіє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2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21:2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60648"/>
            <a:ext cx="9144000" cy="439248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йому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дав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бажання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серця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і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прохання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уст</a:t>
            </a:r>
            <a:b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не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відмовив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</a:t>
            </a:r>
          </a:p>
          <a:p>
            <a:b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Пауза </a:t>
            </a:r>
            <a:endParaRPr lang="en-US" sz="42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21:3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391033"/>
      </p:ext>
    </p:extLst>
  </p:cSld>
  <p:clrMapOvr>
    <a:masterClrMapping/>
  </p:clrMapOvr>
  <p:transition spd="med"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60648"/>
            <a:ext cx="9144000" cy="403244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Духу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Святий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b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випередив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великим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помазанням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 силою, </a:t>
            </a:r>
          </a:p>
          <a:p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 голову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йому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поклав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корону</a:t>
            </a:r>
            <a:b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щирого золота. </a:t>
            </a:r>
            <a:endParaRPr lang="en-US" sz="42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21:4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3428374"/>
      </p:ext>
    </p:extLst>
  </p:cSld>
  <p:clrMapOvr>
    <a:masterClrMapping/>
  </p:clrMapOvr>
  <p:transition spd="med"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60648"/>
            <a:ext cx="9144000" cy="34563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Життя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він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у Тебе просив, </a:t>
            </a:r>
            <a:b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і дав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йому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довголіття</a:t>
            </a:r>
            <a:b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вічні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віки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! </a:t>
            </a:r>
            <a:endParaRPr lang="en-US" sz="42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21:5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428544"/>
      </p:ext>
    </p:extLst>
  </p:cSld>
  <p:clrMapOvr>
    <a:masterClrMapping/>
  </p:clrMapOvr>
  <p:transition spd="med"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60648"/>
            <a:ext cx="9144000" cy="396044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Слава велика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при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Твоїй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допомозі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Духу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Святий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</a:t>
            </a:r>
            <a:b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хвалу та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величність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кладеш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нього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endParaRPr lang="en-US" sz="42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21:6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991063"/>
      </p:ext>
    </p:extLst>
  </p:cSld>
  <p:clrMapOvr>
    <a:masterClrMapping/>
  </p:clrMapOvr>
  <p:transition spd="med"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0" y="260648"/>
            <a:ext cx="9144000" cy="41764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Ти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Святий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Духу,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вчиниш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вічним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помазанням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та великою силою,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звеселиш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його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радістю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як буде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він</a:t>
            </a:r>
            <a:b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разом з Тобою! </a:t>
            </a:r>
            <a:endParaRPr lang="en-US" sz="42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21:7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921"/>
      </p:ext>
    </p:extLst>
  </p:cSld>
  <p:clrMapOvr>
    <a:masterClrMapping/>
  </p:clrMapOvr>
  <p:transition spd="med"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07504" y="260648"/>
            <a:ext cx="9036496" cy="41764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Організатор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баптистської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церкви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має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надію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на Господа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Всемогутнього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у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ласці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Всевишнього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Господа Бога не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захитається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він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</a:t>
            </a:r>
            <a:endParaRPr lang="en-US" sz="42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21:8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1513286"/>
      </p:ext>
    </p:extLst>
  </p:cSld>
  <p:clrMapOvr>
    <a:masterClrMapping/>
  </p:clrMapOvr>
  <p:transition spd="med"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5496" y="260648"/>
            <a:ext cx="9001000" cy="417646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 </a:t>
            </a:r>
            <a:endParaRPr lang="en-US" sz="2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ru-RU" sz="2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Знайде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рука Твоя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всіх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ворогів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Твоїх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і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принесе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їм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спасіння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знайде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правиця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Твоя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Твоїх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ненависників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і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дасть</a:t>
            </a:r>
            <a:b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їм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вічне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ru-RU" sz="4200" b="1" i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життя</a:t>
            </a:r>
            <a:r>
              <a:rPr lang="ru-RU" sz="42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. </a:t>
            </a:r>
            <a:endParaRPr lang="en-US" sz="42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57444" y="5733256"/>
            <a:ext cx="8280920" cy="6146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ru-RU" sz="1700" dirty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uk-UA" sz="2800" dirty="0">
                <a:solidFill>
                  <a:srgbClr val="1287C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21:9</a:t>
            </a:r>
            <a:endParaRPr lang="en-US" sz="2800" dirty="0">
              <a:solidFill>
                <a:srgbClr val="1287C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433178"/>
      </p:ext>
    </p:extLst>
  </p:cSld>
  <p:clrMapOvr>
    <a:masterClrMapping/>
  </p:clrMapOvr>
  <p:transition spd="med" advClick="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948</TotalTime>
  <Words>244</Words>
  <Application>Microsoft Office PowerPoint</Application>
  <PresentationFormat>Екран (4:3)</PresentationFormat>
  <Paragraphs>91</Paragraphs>
  <Slides>10</Slides>
  <Notes>10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Verdana</vt:lpstr>
      <vt:lpstr>Тема Office</vt:lpstr>
      <vt:lpstr>Псалом 21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Dubenchuk Ivanka</cp:lastModifiedBy>
  <cp:revision>192</cp:revision>
  <dcterms:created xsi:type="dcterms:W3CDTF">2011-03-25T18:27:23Z</dcterms:created>
  <dcterms:modified xsi:type="dcterms:W3CDTF">2024-06-07T15:54:24Z</dcterms:modified>
</cp:coreProperties>
</file>